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o">
                <a:solidFill>
                  <a:schemeClr val="tx1">
                    <a:lumMod val="50000"/>
                    <a:lumOff val="50000"/>
                  </a:schemeClr>
                </a:solidFill>
              </a:rPr>
              <a:t>No. 45 Erayga Ilaah</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o" sz="4400"/>
              <a:t>Bishaaro Malaga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o" sz="4000">
                <a:solidFill>
                  <a:srgbClr val="FF0000"/>
                </a:solidFill>
              </a:rPr>
              <a:t>Kediska Maanta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o" sz="3600">
                <a:solidFill>
                  <a:schemeClr val="tx1">
                    <a:lumMod val="65000"/>
                    <a:lumOff val="35000"/>
                  </a:schemeClr>
                </a:solidFill>
              </a:rPr>
              <a:t>Yaa u sheegay Maryama?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o" sz="2800">
                <a:solidFill>
                  <a:schemeClr val="tx1">
                    <a:lumMod val="65000"/>
                    <a:lumOff val="35000"/>
                  </a:schemeClr>
                </a:solidFill>
              </a:rPr>
              <a:t>① </a:t>
            </a:r>
            <a:r xmlns:a="http://schemas.openxmlformats.org/drawingml/2006/main">
              <a:rPr altLang="ko-KR" dirty="0" lang="so" sz="2800">
                <a:solidFill>
                  <a:schemeClr val="tx1">
                    <a:lumMod val="65000"/>
                    <a:lumOff val="35000"/>
                  </a:schemeClr>
                </a:solidFill>
              </a:rPr>
              <a:t>Shaydaanka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o" sz="2800">
                <a:solidFill>
                  <a:schemeClr val="tx1">
                    <a:lumMod val="65000"/>
                    <a:lumOff val="35000"/>
                  </a:schemeClr>
                </a:solidFill>
              </a:rPr>
              <a:t>② </a:t>
            </a:r>
            <a:r xmlns:a="http://schemas.openxmlformats.org/drawingml/2006/main">
              <a:rPr altLang="ko-KR" dirty="0" lang="so" sz="2800">
                <a:solidFill>
                  <a:schemeClr val="tx1">
                    <a:lumMod val="65000"/>
                    <a:lumOff val="35000"/>
                  </a:schemeClr>
                </a:solidFill>
              </a:rPr>
              <a:t>saaxiib Maryan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o" sz="2800">
                <a:solidFill>
                  <a:schemeClr val="tx1">
                    <a:lumMod val="65000"/>
                    <a:lumOff val="35000"/>
                  </a:schemeClr>
                </a:solidFill>
              </a:rPr>
              <a:t>③ </a:t>
            </a:r>
            <a:r xmlns:a="http://schemas.openxmlformats.org/drawingml/2006/main">
              <a:rPr altLang="ko-KR" dirty="0" lang="so" sz="2800">
                <a:solidFill>
                  <a:schemeClr val="tx1">
                    <a:lumMod val="65000"/>
                    <a:lumOff val="35000"/>
                  </a:schemeClr>
                </a:solidFill>
              </a:rPr>
              <a:t>Malaa'igta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o" sz="2800">
                <a:solidFill>
                  <a:schemeClr val="tx1">
                    <a:lumMod val="65000"/>
                    <a:lumOff val="35000"/>
                  </a:schemeClr>
                </a:solidFill>
              </a:rPr>
              <a:t>Ciise </a:t>
            </a:r>
            <a:r xmlns:a="http://schemas.openxmlformats.org/drawingml/2006/main">
              <a:rPr altLang="ko-KR" dirty="0" lang="so" sz="2800">
                <a:solidFill>
                  <a:schemeClr val="tx1">
                    <a:lumMod val="65000"/>
                    <a:lumOff val="35000"/>
                  </a:schemeClr>
                </a:solidFill>
              </a:rPr>
              <a:t>_</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o" sz="2800">
                <a:solidFill>
                  <a:srgbClr val="FF0000"/>
                </a:solidFill>
              </a:rPr>
              <a:t>③ </a:t>
            </a:r>
            <a:r xmlns:a="http://schemas.openxmlformats.org/drawingml/2006/main">
              <a:rPr altLang="ko-KR" dirty="0" lang="so" sz="2800">
                <a:solidFill>
                  <a:srgbClr val="FF0000"/>
                </a:solidFill>
              </a:rPr>
              <a:t>Malaa'igta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MAYA 54 Hadalka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naag samaroon ah oo ceelka joogta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ku alla kii cabba biyaha aan siiyo weligii ma harraadi doono. Hubaal biyaha aan siiyo isaga waxay ku noqon doonaan il biyo ah tan iyo nolosha weligeed 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intuu dalka Samaariya dhex marayay, ayuu naag ceelka agtiisa kula kulmay oo ku yidhi. "Fadlan biyo i sii."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o" altLang="ko-KR" sz="2600">
                <a:solidFill>
                  <a:schemeClr val="tx1">
                    <a:lumMod val="65000"/>
                    <a:lumOff val="35000"/>
                  </a:schemeClr>
                </a:solidFill>
              </a:rPr>
              <a:t>Naagtu waxay ahayd yaab. Sababtoo ah Yuhuuddu lama hadlayaan reer Samaariya. "Haddii aad garan lahayd qofka aan ahay, waxaad i weyddiisan lahayd biyo." Ciise wuxuu yidhi</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o" altLang="ko-KR" sz="2600">
                <a:solidFill>
                  <a:schemeClr val="tx1">
                    <a:lumMod val="65000"/>
                    <a:lumOff val="35000"/>
                  </a:schemeClr>
                </a:solidFill>
              </a:rPr>
              <a:t>"Waayo, biyaha aan siiyo waa biyaha nolosha oo aan mar dambe harraadsan." Naagtii waxay noqotay mid xiiso u qabta Ciise. "Kumaad tahay, ma i siin kartaa biyahaas?"</a:t>
            </a:r>
            <a:r xmlns:a="http://schemas.openxmlformats.org/drawingml/2006/main">
              <a:rPr lang="s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ayaa ugu jawaabay, Anigu waxaan ahay Masiixa iyo Wiilka Ilaah. Way ka naxday arrinkan.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o" altLang="ko-KR" sz="2600">
                <a:solidFill>
                  <a:schemeClr val="tx1">
                    <a:lumMod val="65000"/>
                    <a:lumOff val="35000"/>
                  </a:schemeClr>
                </a:solidFill>
              </a:rPr>
              <a:t>Markaasay ashuunkeedii ka tagtay oo magaalada tagtay, oo waxay dadkii badnaa u sheegtay wax Ciise ku saabsan. Dad badan ayaa u yimid inay Ciise la kulmaan oo rumaysteen inuu Badbaadiyehooda yahay.</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Isla markiiba naagtii reer Samaariya ah oo Ciise la kulantay, waxay ka tagtay ashuunkii biyaha oo dib ugu noqotay tuulada si ay ugu bishaarayso badbaadada dadka tuulada.</a:t>
            </a:r>
            <a:r xmlns:a="http://schemas.openxmlformats.org/drawingml/2006/main">
              <a:rPr altLang="en-US" lang="so" sz="3200">
                <a:solidFill>
                  <a:schemeClr val="tx1">
                    <a:lumMod val="65000"/>
                    <a:lumOff val="35000"/>
                  </a:schemeClr>
                </a:solidFill>
              </a:rPr>
              <a:t> </a:t>
            </a:r>
            <a:r xmlns:a="http://schemas.openxmlformats.org/drawingml/2006/main">
              <a:rPr altLang="ko-KR" lang="so" sz="3200">
                <a:solidFill>
                  <a:schemeClr val="tx1">
                    <a:lumMod val="65000"/>
                    <a:lumOff val="35000"/>
                  </a:schemeClr>
                </a:solidFill>
              </a:rPr>
              <a:t>Ugu dambayntii, dad badan ayaa ku badbaadiyay maqal iyo rumaystay injiilka ay wacdisay.</a:t>
            </a:r>
            <a:r xmlns:a="http://schemas.openxmlformats.org/drawingml/2006/main">
              <a:rPr altLang="en-US" lang="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o" sz="3200">
                <a:solidFill>
                  <a:schemeClr val="tx1">
                    <a:lumMod val="65000"/>
                    <a:lumOff val="35000"/>
                  </a:schemeClr>
                </a:solidFill>
              </a:rPr>
              <a:t>Ma la kulantay Ciise? Ma waxaad dadka kale uga warramaysaa Ciise? Sidee ku saabsan u soo bandhigida Ciise dadka kale sida naag reer Samaariya 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ina siiya biyaha nolosha si aynaan waligeed ugu harraadsan nafteena.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Xaggee Ciise kula kulmay naag reer Samaariya ah?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qasriga dhexdiisa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magaalada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waddo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suuqa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ceelka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ceelka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o" sz="4000">
                <a:solidFill>
                  <a:srgbClr val="FF0000"/>
                </a:solidFill>
              </a:rPr>
              <a:t>Erayga Maanta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o" sz="3600">
                <a:solidFill>
                  <a:schemeClr val="tx1">
                    <a:lumMod val="65000"/>
                    <a:lumOff val="35000"/>
                  </a:schemeClr>
                </a:solidFill>
              </a:rPr>
              <a:t>Oo waad uuraysan doontaa, oo wiil baad dhali doontaa, oo waxaad isaga u bixin doontaa Ciise.</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o" sz="2800">
                <a:solidFill>
                  <a:schemeClr val="tx1">
                    <a:lumMod val="65000"/>
                    <a:lumOff val="35000"/>
                  </a:schemeClr>
                </a:solidFill>
              </a:rPr>
              <a:t>Luukos</a:t>
            </a:r>
            <a:r xmlns:a="http://schemas.openxmlformats.org/drawingml/2006/main">
              <a:rPr altLang="en-US" dirty="0" lang="so" sz="2800">
                <a:solidFill>
                  <a:schemeClr val="tx1">
                    <a:lumMod val="65000"/>
                    <a:lumOff val="35000"/>
                  </a:schemeClr>
                </a:solidFill>
              </a:rPr>
              <a:t> </a:t>
            </a:r>
            <a:r xmlns:a="http://schemas.openxmlformats.org/drawingml/2006/main">
              <a:rPr altLang="ko-KR" dirty="0" lang="s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ku alla kii cabba biyaha aan siiyo weligii ma harraadi doono. Hubaal biyaha aan siiyo isaga waxay ku noqon doonaan il biyo ah tan iyo nolosha weligeed 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55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Shabaggaaga ku tuur biyo qoto dheer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Markaasaa Ciise wuxuu Simoon ku yidhi, Ha baqin, haddeer waxaad qabsan doontaa niman.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Ciise doonnidii Butros fuulay oo hadalka u sheegay Butros. "Hadda tag biyo qoto dheer oo tuur shabag si aad kalluunka u qabato."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“Macallimow, habeenkii oo dhan si adag ayaannu u shaqaynay, oo waxba ma aannu qaban. Laakiin waxaad tidhaahdaa, shabagyada waan dejinayaa.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Markay sidaas yeeleen, waxay qabteen kalluun tiro badan, shabagyadoodiina way dillaaceen. Butros waa la yaabay arrintan.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o" sz="3000">
                <a:solidFill>
                  <a:schemeClr val="tx1">
                    <a:lumMod val="65000"/>
                    <a:lumOff val="35000"/>
                  </a:schemeClr>
                </a:solidFill>
              </a:rPr>
              <a:t>Isla markaas, Butros wuu toobad keenay isagoo og inuu Ciise yahay Wiilka Ilaah. "Waxaan ahay dembiile."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o" sz="3000">
                <a:solidFill>
                  <a:schemeClr val="tx1">
                    <a:lumMod val="65000"/>
                    <a:lumOff val="35000"/>
                  </a:schemeClr>
                </a:solidFill>
              </a:rPr>
              <a:t>Ciise wuxuu yidhi. "Ha baqin, hadda wixii ka dambeeya waxaad noqon doontaa kalluumaysato dadka qaata." Butros wax walba wuu ka tegey oo wuxuu noqday xertii Ciise.</a:t>
            </a:r>
            <a:r xmlns:a="http://schemas.openxmlformats.org/drawingml/2006/main">
              <a:rPr altLang="en-US" lang="s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Casharka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Butros oo Ciise la kulmay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towbad keen oo adeecay isla meeshaas.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Towbad keen iyo adeecid ma jirtaa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Ciise noloshaada?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Butros wax walba wuu iska daayay oo Ciise raacay. Sida Butros, waa inaad noqotaa mid xer ah oo garanaya toobadkeenka iyo addeecidda runta ah.</a:t>
            </a:r>
            <a:r xmlns:a="http://schemas.openxmlformats.org/drawingml/2006/main">
              <a:rPr altLang="en-US" lang="s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sameeya mucjisooyin ka sarreeya waayaha iyo kartida dadka.</a:t>
            </a:r>
            <a:r xmlns:a="http://schemas.openxmlformats.org/drawingml/2006/main">
              <a:rPr altLang="en-US" lang="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46.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Ilmaha Ciise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Maxay ahayd shaqada Butros?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nijaar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kalluumaysatada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beeralay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kalluumaysatada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Markaasaa Ciise wuxuu Simoon ku yidhi, Ha baqin, haddeer waxaad qabsan doontaa niman.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56.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oo xertii u yeedhay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Markaasaa Filibos wuxuu helay Nataana'el oo ku yidhi, Waxaannu helnay kii Muuse sharciga ku qoray wax isaga ku saabsan, oo nebiyaduna ay wax ka qoreen, waana Ciisihii reer Naasared oo ahaa ina Yuusuf.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wuxuu u yeedhay Butros iyo Andaros iyo deriskooda Filibos inay xer noqdaan. "I raaca!"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Filibos wuxuu Ciise baray saaxiibkiis Nataana'el. "Masiixa ay nebiyadu ku qoreen Axdiga Hore ayaa soo muuqday."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"Naasared! Masiixu ma ka iman karaa meeshaas?" Nataana'el ayaa weydiiyey. "Kaalay oo arag," Filibos wuxuu yidhi.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Nataana'el ku yidhi. "Waxaad tahay nin Israa'iil oo run ah, waxaan ku arkay adigoo weli geedkii berdaha ahaa hoostiisa ka hor intaan Filibos kuu yeedhin."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Nataana'el waa la yaabay, oo Ciise ammaanay oo ku yidhi, Macallimow, waxaad tahay Wiilka Ilaah iyo Boqorka Israa'iil.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Isla markii Nataana'el taas ogaaday</a:t>
            </a:r>
            <a:r xmlns:a="http://schemas.openxmlformats.org/drawingml/2006/main">
              <a:rPr altLang="en-US" lang="so" sz="3200">
                <a:solidFill>
                  <a:schemeClr val="tx1">
                    <a:lumMod val="65000"/>
                    <a:lumOff val="35000"/>
                  </a:schemeClr>
                </a:solidFill>
              </a:rPr>
              <a:t> </a:t>
            </a:r>
            <a:r xmlns:a="http://schemas.openxmlformats.org/drawingml/2006/main">
              <a:rPr altLang="ko-KR" lang="so" sz="3200">
                <a:solidFill>
                  <a:schemeClr val="tx1">
                    <a:lumMod val="65000"/>
                    <a:lumOff val="35000"/>
                  </a:schemeClr>
                </a:solidFill>
              </a:rPr>
              <a:t>Ciise waa Masiixa, wuu ammaanay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Wuxuu noqday xertii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inaan siino Ciise oo ah Badbaadiyeheenna, oo aan ku noolaanno nolol xerta Ciise ah oo aan addeecno isaga.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Maanta waxaa magaalada Daa'uud kuu dhashay Badbaadiye; Isagu waa Masiixa Rabbiga 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Sida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dadka ugu yeedha xer ahaan inay isaga oo kale noqdaan.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Yaa Ciise baray Nataana'el?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Butros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Bawlos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② </a:t>
            </a:r>
            <a:r xmlns:a="http://schemas.openxmlformats.org/drawingml/2006/main">
              <a:rPr altLang="ko-KR" lang="so"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Markaasaa Filibos wuxuu helay Nataana'el oo ku yidhi, Waxaannu helnay kii Muuse sharciga ku qoray wax isaga ku saabsan, oo nebiyaduna ay wax ka qoreen, waana Ciisihii reer Naasared oo ahaa ina Yuusuf.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57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Qofka saqafka ka soo degay</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Wuu kacay, oo sariirtiisii qaatay, oo dibadda u baxay isagoo ay dhammaantood wada arkayaan. Arrinkaas ayaa dadkii oo dhan la yaabay, Ilaah bayna ku ammaaneen, oo waxay yidhaahdeen, Weligay wax la mid ah ma aannu arag.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Markii dadku maqleen bogsiinta Ciise, dadku waxay keeneen saaxiibkoodii curyaanka ahaa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Laakiin waxaa jiray dad aad u badan halka Ciise joogay. Sidaa darteed waxay kari waayeen inay u kaxeeyaan saaxiibkood curyaanka ah oo Ciise saqafka ka soo dhex mara.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Ugu dambayntii, kuwii keenay saaxiib curyaan ah ayaa saqafka ka soo dhacay oo waxay u soo direen saaxiib curyaan ah Ciise.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ayaa rumaysadkoodii arkay oo yidhi. Dembiyadaadu waa cafiyan yihiin. Kac oo gurigaaga tag.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Waxaa la yaab leh in curyaankii uu hadda bogsaday. Markaasuu kacay oo socday oo Ilaah ammaanay.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o" altLang="ko-KR" sz="2400">
                <a:solidFill>
                  <a:schemeClr val="tx1">
                    <a:lumMod val="65000"/>
                    <a:lumOff val="35000"/>
                  </a:schemeClr>
                </a:solidFill>
              </a:rPr>
              <a:t>Markii la gaadhay wakhtigii Maryan ay ilmo dhali lahayd, waxay ku qasbanaatay inay aaddo Beytlaxam. Laakiin sababtoo ah ma jirin meel, waxay ku dhashay ilmo ku jira qabaal.</a:t>
            </a:r>
            <a:r xmlns:a="http://schemas.openxmlformats.org/drawingml/2006/main">
              <a:rPr lang="s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Saaxiibada curyaanka ah waxay la kulmeen dhibaatooyin iyo itaaldarro, laakiin way ka quusan waayeen inay Ciise u tagaan. Sababtoo ah waxay rumaysnaayeen Ciise.</a:t>
            </a:r>
            <a:r xmlns:a="http://schemas.openxmlformats.org/drawingml/2006/main">
              <a:rPr altLang="en-US" lang="so" sz="3200">
                <a:solidFill>
                  <a:schemeClr val="tx1">
                    <a:lumMod val="65000"/>
                    <a:lumOff val="35000"/>
                  </a:schemeClr>
                </a:solidFill>
              </a:rPr>
              <a:t> </a:t>
            </a:r>
            <a:r xmlns:a="http://schemas.openxmlformats.org/drawingml/2006/main">
              <a:rPr altLang="ko-KR" lang="so" sz="3200">
                <a:solidFill>
                  <a:schemeClr val="tx1">
                    <a:lumMod val="65000"/>
                    <a:lumOff val="35000"/>
                  </a:schemeClr>
                </a:solidFill>
              </a:rPr>
              <a:t>Ma aaminsannahay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Marka aan u nimaadno Ciise rumaysad, waa in aynaan quusan in kasta oo ay jiraan dhibaatooyin iyo caqabado ina xannibaya.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Markaanu sidaas samayno, waxaynu awood u yeelan doonaa inaan Ilaah u ammaanno sidii nin curyaan 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ma diido kuwa u yimaada. Oo kuwa isaga u yimaadana wuxuu siinayaa wixii loo baahnaa.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Muxuu curyaanka Ciise ugu yimid?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daaqada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albaab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darbiga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saqafka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saqafka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Wuu kacay, oo sariirtiisii qaatay, oo dibadda u baxay isagoo ay dhammaantood wada arkayaan. Arrinkaas ayaa dadkii oo dhan la yaabay, Ilaah bayna ku ammaaneen, oo waxay yidhaahdeen, Weligay wax la mid ah ma aannu arag.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58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oo u yeedhaya Matayos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kolkuu meeshaas ka socday, wuxuu arkay nin la odhan jiray Matayos oo fadhiya meeshii cashuurqaadayaasha. "I soo raac," ayuu ku yidhi, Matthew wuu kacay oo raacay.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Waxaa jiray cashuurqaade la odhan jiray Matayos. Wuxuu ahaa cashuurqaade reer binu Israa'iil oo Rooma u matalayay.</a:t>
            </a:r>
            <a:r xmlns:a="http://schemas.openxmlformats.org/drawingml/2006/main">
              <a:rPr lang="s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Matthew wuxuu ahaa cashuurqaade, sidaas darteed wuxuu haystay lacag badan. Laakiin Yuhuuddu way necbaayeen cashuurqaadayaashii u shaqayn jiray Rooma, kii guulaystay.</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wuxuu eegay Matayos oo fadhiya meesha cashuurta lagu qaado, oo wuxuu ku yidhi. "I raaca"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Matayos markiiba wax walba wuu ka tegey oo wuu raacay Ciise. Sababtu waxay ahayd inuu Ciise ugu mahadnaqay inuu u yeedhay.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Oo haddana waxaa samada ka yimid cod u yimid adhijirradii ilaalin jiray idaha Beytlaxam.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"Dhakhtar loogama baahna kuwa caafimaadka qaba, laakiin bukaanka ayaa loo baahan yahay." Matayos wuxuu noqday xertii Ciise.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Matayos wuxuu ahaa cashuurqaade ay dadkiisu neceen. Laakiin, Ciise wuxuu u yeedhay Matayos oo wuxuu ka dhigay xer.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Waxaan sidoo kale nahay dadka Ilaah. Laakiin kuma filna in naloogu yeedho xertii Ciise.</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o" sz="3200">
                <a:solidFill>
                  <a:schemeClr val="tx1">
                    <a:lumMod val="65000"/>
                    <a:lumOff val="35000"/>
                  </a:schemeClr>
                </a:solidFill>
              </a:rPr>
              <a:t>Si kastaba ha ahaatee, Ciise wuxuu noogu yeedhay inaan xertiisa ka dhigno. Sidaa darteed, waa inaan addeecnaa isaga si aan u noqonno kuwo u qalma yeedhiddiisa.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wuxuu ugu yeedhay dadka lagu diido adduunka inay noqdaan dadka Ilaah.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Waa maxay shaqada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cashuur ururiye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kalluumaysatada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nijaar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wadaad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cashuur ururiye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kolkuu meeshaas ka socday, wuxuu arkay nin la odhan jiray Matayos oo fadhiya meeshii cashuurqaadayaasha. "I soo raac," ayuu ku yidhi, Matthew wuu kacay oo raacay.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59 Erayga Eebe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wuxuu doortay laba-iyo-tobankii xerta ahaa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Maalmahaas mid ka mid ah Ciise ayaa u baxay inuu buurta dhinaceeda ku tukado, oo habeennimadii ayuu Ilaah baryay.</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Goortii subaxdii la gaadhay ayuu xertiisii u yeedhay, oo wuxuu doortay laba iyo toban iyaga ka mid ah, oo uu weliba rasuullo ka dhigay.</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6:</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Waxaa jiray dad badan oo maqlay oo raacay Ciise. Waxay raaceen Ciise oo wax ka barteen Ciise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tukashada ka dib, Ciise wuxuu si gaar ah u doortay laba iyo toban iyaga ka mid ah inay noqdaan xer u dhow.</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Waxaa loo doortay inay Ciise la noolaadaan, inay injiilka ku wacdiyaan, iyo inay jinniyo ka saaraan.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“Samow, ammaan dhulka! Farxa, Ciise waa dhashay. Malaa’igtii jannada ka timid ayaa tidhi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o" sz="3000">
                <a:solidFill>
                  <a:schemeClr val="tx1">
                    <a:lumMod val="65000"/>
                    <a:lumOff val="35000"/>
                  </a:schemeClr>
                </a:solidFill>
              </a:rPr>
              <a:t>Xertu waxay ahaayeen dad kala duwan: qaar waxay ahaayeen kalluumaysato, cashuurqaade, kacaan, qaar waxay ahaayeen kuwo xanaaq badan.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Laakiin Ciise wuxuu Ilaah ka baryay inuu xertiisa si wanaagsan u doorto, oo si wanaagsan buu u doortay, si wanaagsan buu u daryeelay, oo si wanaagsan wax u baray.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Tani waa sababta Ciise xertiisa u doortay: 1) inuu iyaga baro ereyga Ilaah, 2) inuu ka dhigo inay injiilka ku wacdiyaan waxay barteen, iyo 3) inuu ka dhigo inay ku naadiyaan xoogga boqortooyada Ilaah. Sababahan dartood, Ciise ayaa xertiisii u doortay.</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Waxaan sidoo kale nahay xertii Ciise.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o" sz="2800">
                <a:solidFill>
                  <a:schemeClr val="tx1">
                    <a:lumMod val="65000"/>
                    <a:lumOff val="35000"/>
                  </a:schemeClr>
                </a:solidFill>
              </a:rPr>
              <a:t>Shaqadeennu waxay la mid tahay hawshii laba-iyo-tobankii xerta ahaa ee Ciise.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o" sz="2800">
                <a:solidFill>
                  <a:schemeClr val="tx1">
                    <a:lumMod val="65000"/>
                    <a:lumOff val="35000"/>
                  </a:schemeClr>
                </a:solidFill>
              </a:rPr>
              <a:t>Aan ku noolaanno nolosha xerta laga bilaabo ilaa </a:t>
            </a:r>
            <a:r xmlns:a="http://schemas.openxmlformats.org/drawingml/2006/main">
              <a:rPr altLang="ko-KR" lang="so" sz="3200">
                <a:solidFill>
                  <a:schemeClr val="tx1">
                    <a:lumMod val="65000"/>
                    <a:lumOff val="35000"/>
                  </a:schemeClr>
                </a:solidFill>
              </a:rPr>
              <a:t>ay.</a:t>
            </a:r>
            <a:r xmlns:a="http://schemas.openxmlformats.org/drawingml/2006/main">
              <a:rPr altLang="en-US" lang="s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ina bara runta jannada si aan u korayno sida xertii Ciise.</a:t>
            </a:r>
            <a:r xmlns:a="http://schemas.openxmlformats.org/drawingml/2006/main">
              <a:rPr altLang="en-US" lang="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Immisa xer ah ayuu Ciise u doortay rasuul (kuwa la soo diray)??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toban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kow iyo toban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laba iyo toban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afar iyo toban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laba iyo toban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Maalmahaas mid ka mid ah Ciise ayaa u baxay inuu buurta dhinaceeda ku tukado, oo habeenkii oo dhan ayuu Ilaah baryay.</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Goortii waagii beryay ayuu xertiisii u yeedhay, oo wuxuu doortay laba iyo toban iyaga ka mid ah, oo uu weliba rasuullo ka dhigay.</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6:</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60.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Injiilka Ciise wuxuu ku baray buurta dusheeda.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Goortuu dadkii badnaa arkay, ayuu buur fuulay oo fadhiistay. Xertiisii ayaa u timid.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wuxuuna bilaabay inuu wax baro isagoo leh: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Waxaa barakaysan kuwa xagga ruuxa ka masaakiin ah, waayo, boqortooyada jannada iyagaa leh.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wuxuu baray dadkii badnaa ee buurta joogay siday ugu noolaan lahaayeen sidii dad boqortooyada Ilaah ka tirsan.</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barakaysan kuwa xagga ruuxa ka masaakiin ah, waayo, boqortooyada jannada iyagaa leh.</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Sida malaa'igtu tidhi, Ciise wuxuu ku dhashay isagoo caafimaad qaba.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Waxaad barateen inaad ilkihiinna dib ugu soo celisaan, laakiin waxaan idinku leeyahay inaad dhabannada bidix siisaan qof kasta oo dhabannada midig ku dhufanaya. Markaas waxaad noqon doontaan carruurtii Ilaah!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Eeg shimbiraha hawada ku jira. Shimbiraha ma qabtaan shaqada beeraha, laakiin Ilaah baa quudiya dhammaantood. Miyuusan shimbirraha kaaga badin?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Dadku aad bay ula yaabeen waxbaridda Ciise. Maxaa yeelay, Ciise wuxuu lahaa awood ka duwan macallimiinta Kitaabka Quduuska ah.</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ayaa inoo sheegay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in nolosha dadka Ilaahay ay ka duwan tahay tan adduunka.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 jiraan wax kala duwanaansho ah oo nolosheena ka mid ah kuwa aan rumaysnayn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Aynu eegno nafteena oo aynu ku noolaanno nolol u qalanta boqortooyada Ilaah.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ina beddela si aan u noolaanno sida dadka boqortooyada Ilaah.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Miskiinka ruuxa muxuu heli karaa?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lacag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cunto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sharaf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boqortooyada Ilaah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boqortooyada Ilaah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Goortuu dadkii badnaa arkay, ayuu buur fuulay oo fadhiistay. Xertiisii ayaa u timid.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wuxuuna bilaabay inuu wax baro isagoo leh: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Waxaa barakaysan kuwa xagga ruuxa ka masaakiin ah, waayo, boqortooyada jannada iyagaa leh.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61 Erayga Eebe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Duufaanta Dejiya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Kolkaasuu kacay oo dabayshii canaantay, oo hirarkii wuxuu ku yidhi, Aamus oo aamusa. Kadibna dabayshu way dhimatay oo gabi ahaanba way degan tahay.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iyo xertiisii waxay raaceen doonni inay badda Galili ka gudbaan.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o" altLang="ko-KR" sz="2500">
                <a:solidFill>
                  <a:schemeClr val="tx1">
                    <a:lumMod val="65000"/>
                    <a:lumOff val="35000"/>
                  </a:schemeClr>
                </a:solidFill>
              </a:rPr>
              <a:t>Adhijirrada Beytlaxam ayaa u yimid inay arkaan Wiilka Ilaah oo dadka badbaadin doona. “Ciise! Wiilka Ilaahay! Waad ku mahadsan tahay imaatinka dhulkan!”</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Inta laga gudbayo badda, waxaa si lama filaan ah u dhacday dabayl cadho leh, waxaana yimid hirar cabsi leh.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Aakhirkii xertii waxay ku tidhi Ciise. 'Macallim, miyaanad waxba ka lahayn haddaannu qarqno!'</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ayaa dabayshii canaantay oo hirarkii ku yidhi, aamusa. aamusa!” Kadibna dabayshu way dhimatay oo gabi ahaanba way degan tahay.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Way cabsadeen, oo waxay isku yidhaahdeen, Waa ayo kan? Xataa dabaysha iyo hirarka ayaa isaga addeeca.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Illahay uun baa amri kara badda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iyo dabaysha.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Taasi waa sababta Ciise uu yahay Ilaaha abuuray oo xukuma adduunka.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Ciise waxaan rumaysanahay in aanu ahayn mid ka mid ah ilaahyo badan, balse uu yahay Ilaaha wax walba abuuray ee awooda badan.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inaan korinnaa iimaankeena inagoo xasuusanayna xaqiiqadan.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mulkiilaha wax kasta oo sameeya oo xukuma wax kasta oo adduunkan 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Muxuu Ciise ku amray badda iyo dabaysha?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aamus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orod oo ciyaar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toosi</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kor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furan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kaaga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indho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aamus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Kolkaasuu kacay oo dabayshii canaantay, oo hirarkii wuxuu ku yidhi, Aamus oo aamusa. Kadibna dabayshu way dhimatay oo gabi ahaanba way degan tahay.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62.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Yaa Dharkayga Taabtay?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Markay maqashay Ciise, ayay gadaashiisa timid oo dadkii dhex joogay, oo waxay taabatay maradiisa.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28. maxaa yeelay, waxay u malaysay, Haddaan maradiisa uun taabto, waan bogsanayaa.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kan wax walba sayid u 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wiilka ilaahay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markuu Ciise dhulkan yimid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 uu ku dhashay qafis la huwiyey.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Anaga kuwa rumaysan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carruurtii Ilaah.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waa inaan ku noolaano is-hoosaysiin iyo hooseeyo sida Ciise.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Dad badan baa Ciise maqlay, wayna raaceen Ciise.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Markaasaa naag dabadiisa timid oo taabatay marayihii Ciise inay bogsato.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Haweeney ayaa 12 sano la ildarnaa cudur la yiraahdo dhiigbax. Siyaalo badan ayay isku dayday in ay u hagaajiso, laakiin may hagaajin oo wixii ay lahayd way ku bixisay.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'Yaa dharkayga taabtay?' Markiiba Ciise wuxuu gartay in xooggiisu ka baxay isaga. Way timid oo cagihiisa ku dhacday, oo runtii oo dhan ayay u sheegtay.</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Markaasaa Ciise wuxuu iyada ku yidhi, Gabadhay, rumaysadkaaga ayaa ku bogsiiyey. Nabad ku tag.</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Naagtii oo 12 sano ka cabanaysay dhiigbax ayaa u tagtay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iimaan leh.</a:t>
            </a:r>
            <a:r xmlns:a="http://schemas.openxmlformats.org/drawingml/2006/main">
              <a:rPr altLang="en-US" lang="so" sz="3200">
                <a:solidFill>
                  <a:schemeClr val="tx1">
                    <a:lumMod val="65000"/>
                    <a:lumOff val="35000"/>
                  </a:schemeClr>
                </a:solidFill>
              </a:rPr>
              <a:t> </a:t>
            </a:r>
            <a:r xmlns:a="http://schemas.openxmlformats.org/drawingml/2006/main">
              <a:rPr altLang="ko-KR" lang="so" sz="3200">
                <a:solidFill>
                  <a:schemeClr val="tx1">
                    <a:lumMod val="65000"/>
                    <a:lumOff val="35000"/>
                  </a:schemeClr>
                </a:solidFill>
              </a:rPr>
              <a:t>Ciise naagtii wuu bogsiiyey oo rumaysadkeedii ku ammaanay dadka hortooda.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Illahay wali wuu arkaa iimaankeena.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Marka aan la kulanno waxyaabo adag,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aan ula nimaadno iimaan.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wuu garanayaa dhibka iyo dhibkayaga wuuna xalliyaa.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Naagtii bukay 12 sano maxay Ciise taabtay?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timaha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gacanta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cagaha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dharka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dharka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Markay maqashay Ciise, ayay gadaashiisa timid oo dadkii dhex joogay, oo waxay taabatay maradiisa.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maxaa yeelay, waxay u malaysay, Haddaan maradiisa taabto, waan bogsanayaa.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63.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Talitha kum!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o" sz="4000">
                <a:solidFill>
                  <a:srgbClr val="FF0000"/>
                </a:solidFill>
              </a:rPr>
              <a:t>Erayga Maanta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o" sz="3600">
                <a:solidFill>
                  <a:schemeClr val="tx1">
                    <a:lumMod val="65000"/>
                    <a:lumOff val="35000"/>
                  </a:schemeClr>
                </a:solidFill>
              </a:rPr>
              <a:t>Oo waad uuraysan doontaa, oo wiil baad dhali doontaa, oo waxaad isaga u bixin doontaa Ciise.</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o" sz="2800">
                <a:solidFill>
                  <a:schemeClr val="tx1">
                    <a:lumMod val="65000"/>
                    <a:lumOff val="35000"/>
                  </a:schemeClr>
                </a:solidFill>
              </a:rPr>
              <a:t>Luukos</a:t>
            </a:r>
            <a:r xmlns:a="http://schemas.openxmlformats.org/drawingml/2006/main">
              <a:rPr altLang="en-US" dirty="0" lang="so" sz="2800">
                <a:solidFill>
                  <a:schemeClr val="tx1">
                    <a:lumMod val="65000"/>
                    <a:lumOff val="35000"/>
                  </a:schemeClr>
                </a:solidFill>
              </a:rPr>
              <a:t> </a:t>
            </a:r>
            <a:r xmlns:a="http://schemas.openxmlformats.org/drawingml/2006/main">
              <a:rPr altLang="ko-KR" dirty="0" lang="s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wuxuu dhulka ku yimid is-hoosaysiin iyo hoosayn, laakiin isagu waa Boqorkeenna runta 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Intuu gacanteeda qabtay ayuu ku yidhi, "Talitha koum!" (taas oo macnaheedu yahay, "Gabadha yari, waxaan ku leeyahay, kac!").</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Ciise u yimid nin Yayros la odhan jiray oo sunagogga madax u ahaa, oo wuxuu ku yidhi; “Gabadhaydu way dhimanaysaa. I caawiya."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Intii ay guriga sii socdeen oo Ciise la socday, ayaa nin orday oo u sheegay in gabadhiisii ay mar hore dhimatay.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Markay guriga timid, gabadhii Yayiros mar hore way dhimatay, dadkuna way ooyay.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ayaa gudaha u galay oo ku yidhi, Yarku ma dhiman, waase hurdaa.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Intuu gacanteeda qabtay ayuu ku yidhi, "Talitha koum!" (taas oo macnaheedu yahay, "Gabadha yari, waxaan ku leeyahay, kac!"). Isla markiiba inantii ayaa istaagtay oo dhinac martay.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waa kan dhimashada xukuma.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Dhimashadu waa waxa ugu cabsida badan dadka, laakiin Ciise wuu guulaystay.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Waanu dhiman doonaa mar dhow ama hadhow.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maaha inaad ka baqdo dhimashada.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Sababtoo ah Ciise waa kan dhimashada xukuma.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Oo waxaynu rumaysanahay Ciise kan dhimashada ka adkaaday.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wax nooleeya iyo kan nolosha isku mar xukuma.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Waa maxay "Talitha koum!" macnaheedu?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o" sz="2800">
                <a:solidFill>
                  <a:schemeClr val="tx1">
                    <a:lumMod val="65000"/>
                    <a:lumOff val="35000"/>
                  </a:schemeClr>
                </a:solidFill>
              </a:rPr>
              <a:t>Gabadha yar, quraac!</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Gabar yar, seexo!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Gabar yari, kac!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Gabar yar, hees hees!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Gabar yari, kac!</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Intuu gacanteeda qabtay ayuu ku yidhi, "Talitha koum!" (taas oo macnaheedu yahay, "Gabadha yari, waxaan ku leeyahay, kac!").</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Kedis</a:t>
            </a:r>
            <a:r xmlns:a="http://schemas.openxmlformats.org/drawingml/2006/main">
              <a:rPr altLang="en-US" lang="s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Xaggee ku dhashay Ciise?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waa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guri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qasri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qabaal ku jira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hotel raaxo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qabaal ku jira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Tirsi 64.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Nin buka oo jooga Betesda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Markaasaa Ciise wuxuu ku yidhi, Kac oo sariirtaada qaado oo soco.</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o" altLang="ko-KR" sz="3600">
                <a:solidFill>
                  <a:schemeClr val="tx1">
                    <a:lumMod val="65000"/>
                    <a:lumOff val="35000"/>
                  </a:schemeClr>
                </a:solidFill>
              </a:rPr>
              <a:t>Isla markiiba ninkii waa bogsaday; sariirtiisii ayuu soo qaaday oo socday. Maalintaas waxay ahayd sabti.</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Yooxanaa 5:</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Yeruusaalem jirtay balli la odhan jiray Beytesda. Waxaa halkaas isugu yimid dad aad u badan oo buka oo sugaya dhaqdhaqaaqa biyaha.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Waayo, malaa'igtii Rabbigu dhawr jeer bay balliga ku soo dhaadhacday, oo biyaha qastay; Ku alla kii kolkii hore soo galay markii biyaha la karkariyey dabadeed, waa laga bogsiiyey cudur kasta oo uu qabay.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Waxaa jiray nin socon kari waayay. Ciise goortuu arkay oo weyddiiyey ninkii halkaas joogay siddeed iyo soddon sannadood. "Ma doonaysaa inaad bogsato?"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“Mudane, ma haysto cid igu caawisa balliga marka biyaha la walaaqo. I caawi, fadlan!” Markaasaa Ciise wuxuu ku yidhi, Kac. Sariirtaada qaado oo soco.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Siduu Ciise yidhi ayuu sariirtiisii qaaday oo socday. Isla markiiba ninkii bukay oo 38 sannadood buka ayaa bogsaday.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Waxa ugu muhiimsan ee loogu talagalay dadka buka ee barkadda Betesda waxay ahayd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in lagu daweeyo.</a:t>
            </a:r>
            <a:r xmlns:a="http://schemas.openxmlformats.org/drawingml/2006/main">
              <a:rPr lang="s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Ciise waa ogyahay waxa aan u baahanahay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ka wanagsan anaga.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Ciise waa kan ina siiya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waxa aan u baahanahay.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buka oo dhan bogsiiya oo awood u leh inuu wax walba xukumo.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Muxuu ninkii bukay Ciise ka codsaday inuu sameeyo?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Cudurkayga bogsii, fadlan!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i badbaadi, fadlan!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Cunto i sii, fadlan!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Iga caawi inaan ku dhaadhaco barkada marka ay biyuhu soo baxaan, fadlan!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Iga caawi inaan ku dhaadhaco barkada marka ay biyuhu soo baxaan, fadlan!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Maanta waxaa magaalada Daa'uud kuu dhashay Badbaadiye; Isagu waa Masiixa Rabbiga 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Sida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Markaasaa Ciise wuxuu ku yidhi, Kac oo sariirtaada qaado oo soco.</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o" altLang="ko-KR" sz="3600">
                <a:solidFill>
                  <a:schemeClr val="tx1">
                    <a:lumMod val="65000"/>
                    <a:lumOff val="35000"/>
                  </a:schemeClr>
                </a:solidFill>
              </a:rPr>
              <a:t>9. Isla markiiba ninkii waa bogsaday; sariirtiisii ayuu soo qaaday oo socday. Maalintaas waxay ahayd sabti.</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Yooxanaa 5:</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65.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oo quudiyay 5,000 oo nin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Markaasaa Ciise kibis qaaday oo mahad naqay oo u qaybiyey kuwii fadhiyey intay doonayeen. Isla sidaas oo kale ayuu ku sameeyay kalluunka.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John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In ka badan shan kun oo qof ayaa isu yimid inay dhegaystaan waxbariddii Ciise.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Laakiin waxa ay ahayd wakhtiga qadada. Dhammaantood way gaajaysnaayeen, laakiinse ma ay haysan wax ay cunaan, oo waxay haysteen oo keliya laba kalluun iyo shan xabbadood oo kibis ah.</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Markaasaa Ciise qaaday kibistii iyo kalluunkii oo mahad naqay oo u qaybiyey kuwii fadhiyey intay doonayeen.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Laakiin, wax yaab leh ayaa dhacay! 5,000 oo qof ayaa ku filan inay dhergaan!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Markaasay ururiyeen oo laba iyo toban dambiilood ka buuxiyeen jajabkii kuwii cunay oo shantii kibsood oo shaciirka ahayd cunay ka hadhay.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Annaga ma jirto waddo aan ku buuxin karno in ka badan 5,000 oo qof</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oo leh shan xabbadood oo rooti ah iyo laba kalluun.</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Laakiin Ciise oo ah Wiilka Ilaah, ayaa yaabab la sameeyey iyaga.</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Aad bay muhiim u tahay in aan had iyo jeer la joogno Ciise intii aan haysanno wax badan ama maya.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ina siin kara cunto badan.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47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Dhalasho wanaagsan Ciise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Cunto intee le’eg baa ka soo hadhay ka dib markuu Ciise quudiyey 5,000 oo qof?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toban dambiil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kow iyo toban dambiil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laba iyo toban dambiilood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saddex iyo toban dambiil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laba iyo toban dambiilood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Markaasaa Ciise kibis qaaday oo mahad naqay oo u qaybiyey kuwii fadhiyey intay doonayeen. Isla sidaas oo kale ayuu ku sameeyay kalluunka.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John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66.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wuxuu ku dul socdaa biyaha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markay seeb ku wadeen saddex ama saddex mayl iyo badh, waxay arkeen Ciise oo doonnida ku soo socda oo biyaha ku dul socda; wayna argagaxeen.</a:t>
            </a:r>
            <a:endParaRPr xmlns:a="http://schemas.openxmlformats.org/drawingml/2006/main" lang="en-US" altLang="ko-KR" sz="3600"/>
          </a:p>
          <a:p>
            <a:pPr xmlns:a="http://schemas.openxmlformats.org/drawingml/2006/main" lvl="0">
              <a:defRPr/>
            </a:pPr>
            <a:r xmlns:a="http://schemas.openxmlformats.org/drawingml/2006/main">
              <a:rPr lang="so" altLang="ko-KR" sz="3600"/>
              <a:t>Laakiin wuxuu iyagii ku yidhi, Waa aniga ee ha baqina.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John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Intuu Ciise keligiis buurta ku tukanayay, xertiisii doonnidii bay badda ku fuushay.</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Ugu dambayntii, way madoobaatay, oo dabayshii iyo biyihii ayaa xoog iyo rafaad yeeshay.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“Halkaas ka fiirso! Mid baa biyaha dul socda! Midkood ayaa ku qayliyey, “Qof baa biyaha dul socda!”.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"Waa aniga: ha baqin!" Waa Ciise kan biyaha dul socda.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Arrintaas way la yaabeen. Waxay Ciise ku soo dhoweeyeen doonnida. Waxay u maleeyeen, "Waa inuu Ciise yahay wiilka Ilaah!"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Ku socodka biyaha waa wax</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qofna ma samayn karo.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Laakiin Ciise wuxuu ku dul socday biyaha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in la helo xertiisii.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Maxaa yeelay, Ciise waa nin gaar 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ina ilaah.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Waxaan runtii u baahanahay inaan rumaysanno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in Ciise yahay Wiilka Ilaah.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Eray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Markay guriga yimaadeen, waxay arkeen wiilkii iyo hooyadiis Maryan, wayna u sujuudeen oo caabudeen. Markaasay khasnahoodii fureen, oo waxay isagii siiyeen hadiyado dahab iyo foox iyo malmal 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Matayos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rgbClr val="ff0000"/>
                </a:solidFill>
              </a:rPr>
              <a:t>Waa kuma Ciise?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noo yimaada si uu u caawiyo oo uu na badbaadiyo iyada oo aan loo eegin caqabado ina haysta.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Sidee buu Ciise xertiisii ugu yimid badda dhexdeeda??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ku duulaya biyaha..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fuulista doonta ugu dheeraysa...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dabaasha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ku dul socodka biyaha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ku dul socodka biyaha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markay seeb ku wadeen saddex ama saddex mayl iyo badh, waxay arkeen Ciise oo doonnida ku soo socda oo biyaha ku dul socda; wayna argagaxeen.</a:t>
            </a:r>
            <a:endParaRPr xmlns:a="http://schemas.openxmlformats.org/drawingml/2006/main" lang="en-US" altLang="ko-KR" sz="3600"/>
          </a:p>
          <a:p>
            <a:pPr xmlns:a="http://schemas.openxmlformats.org/drawingml/2006/main" lvl="0">
              <a:defRPr/>
            </a:pPr>
            <a:r xmlns:a="http://schemas.openxmlformats.org/drawingml/2006/main">
              <a:rPr lang="so" altLang="ko-KR" sz="3600"/>
              <a:t>Laakiin wuxuu iyagii ku yidhi, Waa aniga ee ha baqina.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John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67.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Qirashada Butros ee Masiixa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Simoon Butros ayaa u jawaabay oo ku yidhi, Adigu waxaad tahay Masiixa oo ah Wiilka Ilaaha nool.</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Matthew</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Maalin maalmaha ka mid ah, Ciise ayaa xertiisii ku yidhi, Dadku yuu yahay Wiilka Aadanaha?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Waxay ugu jawaabeen, Qaar waxay yidhaahdaan Yooxanaa Baabtiisaha; qaar kalena waxay yidhaahdeen Eliyaas; iyo Nabiyada midkood.</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"Laakin adiga ka waran?" ayuu weydiiyey. "Yaad i leedahay?"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Simoon Butros ayaa u jawaabay oo ku yidhi, Adigu waxaad tahay Masiixa oo ah Wiilka Ilaaha nool.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yidhi isagoo aad u faraxsan. "Waad ku saxsan tahay qiraalkaaga! Dhagaxan ayaan ka dul dhisan doonaa kaniisaddayda!"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Markii Ciise dhashay, xiddig ayaa u muuqday dhakhaatiirta bari.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Butros si sax ah ayuu u garanayay ciise qofka uu yahay, si sax ahna wuu u qirtay Ciise.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Oo markuu taas maqlay dabadeed Ciise ayaa Butros ku ammaanay qirashadiisa saxda ah.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Yaynu u malaynaynaa inuu Ciise yahay?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Waa inaan si sax ah u garanaynaa Ciise sida Baybalku leeyahay, waana inaan qirannaa Ciise sida Kitaabka Quduuska ah yidhi.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rgbClr val="ff0000"/>
                </a:solidFill>
              </a:rPr>
              <a:t>Waa kuma Ciise?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ku dhisa kaniisadiisa qirashada saxda ah ee rumaysadka.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Yuu Butros sheegay inuu Ciise yahay?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Masiixa oo ah Wiilka Ilaah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Awooda Ilyaas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Yooxanaa Baabtiisaha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Yeremyaah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① </a:t>
            </a:r>
            <a:r xmlns:a="http://schemas.openxmlformats.org/drawingml/2006/main">
              <a:rPr lang="so" altLang="ko-KR" sz="2800">
                <a:solidFill>
                  <a:srgbClr val="ff0000"/>
                </a:solidFill>
              </a:rPr>
              <a:t>Masiixa oo ah Wiilka Ilaah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Simoon Butros ayaa u jawaabay oo ku yidhi, Adigu waxaad tahay Masiixa oo ah Wiilka Ilaaha nool.</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Matthew</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68.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Sheekadii Ninkii Taajirka ahaa ee Doqonka ahaa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Laakiin Ilaah wuxuu ku yidhi, Doqon yahow, caawa naftaada waa lagu weyddiin doonaa, haddaba bal yaa heli doona waxaad diyaarsatay?</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wuxuu yidhi, "Ninka noloshiisu waxba kuma laha wuxuu haysto."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Ciisena sheeko buu noo sheegay.</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o" altLang="ko-KR" sz="3200">
                <a:solidFill>
                  <a:schemeClr val="tx1">
                    <a:lumMod val="65000"/>
                    <a:lumOff val="35000"/>
                  </a:schemeClr>
                </a:solidFill>
              </a:rPr>
              <a:t>Waa nin taajir ah oo doqon ah.</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Maalqabeenkii ayaa ku farxay in uu bakhaar ka weyn u dhisto maalkiisa iyo hadhuudhkiisa. "Raashin badan ayaan bakhaarka ku soo ururiyey, naftayda, hadda is raaxayso!"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Dabadeedna Ilaah baa u sheegay maalqabeenkii.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"Doqon baad tahay, haddaan nafta kaa qaado maanta, maalkaaga yaa lahaan doona?"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“Xiddigani wuxuu muuqdaa markuu boqorku dhasho! Aan raacno xiddiga!” Dhakhaatiirtu waxay bilaabeen inay raacaan xiddiga.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ayaa hadalkii dhameeyay oo yidhi,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“Ha idiin kaydsanina Ilaah, laakiinse ku dadaal inaad u gargaartaan kuwa baahan.</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o" altLang="ko-KR" sz="3500">
                <a:solidFill>
                  <a:schemeClr val="tx1">
                    <a:lumMod val="65000"/>
                    <a:lumOff val="35000"/>
                  </a:schemeClr>
                </a:solidFill>
              </a:rPr>
              <a:t>Waa maxay lacagtaada loo isticmaalo?</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o" altLang="ko-KR" sz="3500">
                <a:solidFill>
                  <a:schemeClr val="tx1">
                    <a:lumMod val="65000"/>
                    <a:lumOff val="35000"/>
                  </a:schemeClr>
                </a:solidFill>
              </a:rPr>
              <a:t>Ma waxaa loo isticmaalayaa in lagu qanciyo kaliya adiga?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o" altLang="ko-KR" sz="3500">
                <a:solidFill>
                  <a:schemeClr val="tx1">
                    <a:lumMod val="65000"/>
                    <a:lumOff val="35000"/>
                  </a:schemeClr>
                </a:solidFill>
              </a:rPr>
              <a:t>Lacag waa in la isticmaalo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o" altLang="ko-KR" sz="3500">
                <a:solidFill>
                  <a:schemeClr val="tx1">
                    <a:lumMod val="65000"/>
                    <a:lumOff val="35000"/>
                  </a:schemeClr>
                </a:solidFill>
              </a:rPr>
              <a:t>Ilaah ammaantiisa aawadeed.</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o" altLang="ko-KR" sz="3500">
                <a:solidFill>
                  <a:schemeClr val="tx1">
                    <a:lumMod val="65000"/>
                    <a:lumOff val="35000"/>
                  </a:schemeClr>
                </a:solidFill>
              </a:rPr>
              <a:t>Waxaan nahay dadka boqortooyada Ilaah. Sidaa darteed, waxaa lagama maarmaan ah in aan ku caawino dadka tabaalaysan lacagteena.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mulkiilaha nolosha oo dhan iyo maal kasta.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Taajirkii nacaska ahaa muxuu naftiisa u qabtay?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Wuxuu u gargaaray masaakiinta.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Ilaah buu caabuday.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Wuxuu ku wacdiyey injiilka.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Wuxuu kaydsaday maal badan.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Wuxuu kaydsaday maal badan.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Laakiin Ilaah wuxuu ku yidhi, Doqon yahow, caawa naftaada waa lagu weyddiin doonaa, haddaba bal yaa heli doona waxaad diyaarsatay?</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69.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Raadinta Laxda Luntay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Waxaan idinku leeyahay, Sidaas oo kale farxad ayaa jannada kaga jiri doonta dembile toobad keena in ka badan sagaal iyo sagaashan xaqa ah oo aan u baahnayn inay toobad keenaan.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Maalin maalmaha ka mid ah ayaa lax cidlo ah ka soo tagtay, kana soocday adhigii saaxiibadeed.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Adhijirkii baa tiriyey laxdii, wuxuuna ogaaday in boqolkii midkood la waayay!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Adhijirka ayaa ka tagay 99 neef oo ido ah, wuxuuna u baxay inuu raadiyo mid ka lunsan.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Xiddigu wuxuu dul istaagay daaradaha Beytlaxam. Baybalku wuxuu sii sheegay in Ciise ku dhashay Beytlaxam.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adhijirkii helay laxdii luntay.</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Adhijirkii farxad darteed ayuu adhigii ula yimid oo diyaafad weyn u sameeyey.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ayaa hadalkii dhameeyay oo yidhi,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"Sida adhijirku ugu farxo inuu helo lax luntay.</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Ilaah wuxuu ku farxay toobad keen dembiilaha keliya."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Adhijirku wuxuu ku qasbanaaday inuu bixiyo allabaryo aan la tirin karin si uu u helo lax luntay.</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Ciise wuxuu naftiisa u huray inuu ina badbaadiyo.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Waa inaan u mahad naqno Ciise inuu inoo badbaadiyay sidii lax luntay.</a:t>
            </a:r>
            <a:r xmlns:a="http://schemas.openxmlformats.org/drawingml/2006/main">
              <a:rPr lang="s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r xmlns:a="http://schemas.openxmlformats.org/drawingml/2006/main">
              <a:rPr lang="so" altLang="en-US" sz="3600">
                <a:solidFill>
                  <a:srgbClr val="0070c0"/>
                </a:solidFill>
              </a:rPr>
              <a:t> </a:t>
            </a:r>
            <a:r xmlns:a="http://schemas.openxmlformats.org/drawingml/2006/main">
              <a:rPr lang="so" altLang="ko-KR" sz="3600">
                <a:solidFill>
                  <a:srgbClr val="0070c0"/>
                </a:solidFill>
              </a:rPr>
              <a:t>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ku farxa ka toobadkeenka dembiga.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Adhijirku muxuu samayn waayay markuu raadiyo lax luntay?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Wuxuu ka tagay 99 ido ah si uu u baadho tii luntay.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Wuu ku farxay inuu helo kii lumay.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Lax cusub buu soo iibsaday.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Wuxuu dadka ugu yeedhay xaflad.</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Lax cusub buu soo iibsaday.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Waxaan idinku leeyahay, Sidaas oo kale farxad ayaa jannada kaga jiri doonta dembile toobad keena in ka badan sagaal iyo sagaashan xaqa ah oo aan u baahnayn inay toobad keenaan.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70.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Sheekadii Samaariya Wacan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o" altLang="ko-KR" sz="3600"/>
              <a:t>"Saddexdaas kee baad u malaynaysaa inuu deris la ahaa ninkii gacanta tuugta u galay?"</a:t>
            </a:r>
            <a:endParaRPr xmlns:a="http://schemas.openxmlformats.org/drawingml/2006/main" lang="en-US" altLang="ko-KR" sz="3600"/>
          </a:p>
          <a:p>
            <a:pPr xmlns:a="http://schemas.openxmlformats.org/drawingml/2006/main" lvl="0">
              <a:defRPr/>
            </a:pPr>
            <a:r xmlns:a="http://schemas.openxmlformats.org/drawingml/2006/main">
              <a:rPr lang="so" altLang="ko-KR" sz="3600"/>
              <a:t>Khabiirkii baa ugu jawaabay oo ku yidhi, Kii u naxariistay. Ciise ayaa ku yidhi, Tag oo sidaas oo kale yeel.</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Nin kaligiis socday ayuu la kulmay tuugo. Markaasay dharkiisii ka furteen, oo garaaceen oo ka tageen, oo nuskii ayuu dhintay.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Dabadeed waxaa dhacday in wadaad jidka ku arkay, dhanka kale ayuu ka maray. Sidaas oo kale mid reer Laawi ah ayaa isna yeelay.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Qasnadaha Beytlaxam waxaa ku jiray Maryan, Yuusuf iyo Ciise oo ahaa Ciise oo dhulka yimid isagoo boqor ah.</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 saddexaad, waxaa dhacday in nin reer Samaariya ah uu arkay. Reer Samaariya waxay ahaayeen dad aanay Yuhuuddu jeclayn.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Laakiin, Samaariya wuu u naxariistay, si wanaagsan buu ula dhaqmay oo u daryeelay.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yidhi: "Dadka Ilaah wakhti kasta, waa inay ahaadaan deris wanaagsan oo caawiya kuwa baahan."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Wadaaddadii iyo kuwii reer Laawi waxay u ekaayeen, inay xagga sare ee Ilaah u dhow yihiin, laakiin cid kale ma ay jeclayn.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Samaritaanku, dusha sare, wuxuu u ekaa mid aan Ilaah u dhowayn, laakiin wuxuu ahaa deris wanaagsan oo diyaar u ah inuu dadka kale jeclaado.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Sidoo kale waa inaan noqono kuwa caawiya jaarkayaga dhibaataysan haddii aan u dhowaanno Ilaah.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Waxaan nahay kuwa lagu qasbay inay u dhintaan dembiyadayada, sida kuwa la dhacay.</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o" altLang="ko-KR" sz="3600">
                <a:solidFill>
                  <a:schemeClr val="tx1">
                    <a:lumMod val="65000"/>
                    <a:lumOff val="35000"/>
                  </a:schemeClr>
                </a:solidFill>
              </a:rPr>
              <a:t>Laakiin Ciise waa kii naga badbaadiyay xaaladdan xun.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Wadaadkii iyo reer Laawi maxay sameeyeen markay arkeen nin la dhacay?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Way u duceeyeen.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Isagu wuu daweeyey nabarkiisii.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Waxay geeyeen isbitaalka.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Dhankii kale ayay ka soo mareen.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Dhankii kale ayay ka soo mareen.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"Saddexdaas kee baad u malaynaysaa inuu deris la ahaa ninkii gacanta tuugta u galay?"</a:t>
            </a:r>
            <a:endParaRPr xmlns:a="http://schemas.openxmlformats.org/drawingml/2006/main" lang="en-US" altLang="ko-KR" sz="3600"/>
          </a:p>
          <a:p>
            <a:pPr xmlns:a="http://schemas.openxmlformats.org/drawingml/2006/main" lvl="0">
              <a:defRPr/>
            </a:pPr>
            <a:r xmlns:a="http://schemas.openxmlformats.org/drawingml/2006/main">
              <a:rPr lang="so" altLang="ko-KR" sz="3600"/>
              <a:t>Khabiirkii baa ugu jawaabay oo ku yidhi, Kii u naxariistay. Ciise ayaa ku yidhi, Tag oo sidaas oo kale yeel.</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71 Erayga Eebe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Maryan iyo Maarta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o" altLang="ko-KR" sz="4000"/>
              <a:t>laakiin hal shay ayaa loo baahan yahay. Maryan waxay dooratay wixii ka wanaagsan, lagama qaadi doono.</a:t>
            </a:r>
            <a:endParaRPr xmlns:a="http://schemas.openxmlformats.org/drawingml/2006/main" lang="en-US" altLang="ko-KR" sz="4000"/>
          </a:p>
          <a:p>
            <a:pPr xmlns:a="http://schemas.openxmlformats.org/drawingml/2006/main" lvl="0">
              <a:defRPr/>
            </a:pPr>
            <a:r xmlns:a="http://schemas.openxmlformats.org/drawingml/2006/main">
              <a:rPr lang="s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ayaa lagu martiqaaday guriga Maryan iyo Maarta.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Dhakhaatiir reer Bari ah ayaa Ciise siisay dahabkii, fooxa iyo malmalkii ay hadiyad ahaan u diyaariyeen. "Ciise waad ku mahadsan tahay imaanshaha dhulkan!"</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Intay Maarta ku mashquulsan tahay shaqada, Maryan waxay si xiiso leh u dhegeysatay Ciise.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 rumaysan karo in Maryan ay ii ogolaato in aan keligay shaqeeyo markaan aad u mashquulsanahay," ayay Martha ku fikirtay.</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Ugu dambayntii, Maarta waxay u ashtakootay Ciise. "Ciise, fadlan Maryan sii daa, shaqo badan ayaa iga haysa inaan keligay qabto."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yidhi, Wax badan ha samayn. Maryan waxay jeceshahay inay wax maqasho, si ay u sii dhegaysato.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Martha waxay la noqotay inaysan sax ahayn inay Maryan maqasho Ciise markay wax badan oo ay samayn lahaayeen.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Laakiin Ciise wuxuu baray in dhegeysiga Ciise ay wax kasta ka qaalisan tahay.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Waqtiga dhageysiga iyo barashada Kitaabka Qudduuska ah waa waqtiga noogu qaalisan.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 aha in nalaga lumiyo wakhti aan ku dhegaysanno oo aan wax kaga baranno Baybalka.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jecel kuwa ereyga Ilaah maqla.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Maxay Maryan samaysay intii ay Maarta wax badan shaqaynaysay?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way </a:t>
            </a:r>
            <a:r xmlns:a="http://schemas.openxmlformats.org/drawingml/2006/main">
              <a:rPr lang="so" altLang="ko-KR" sz="2800">
                <a:solidFill>
                  <a:schemeClr val="tx1">
                    <a:lumMod val="65000"/>
                    <a:lumOff val="35000"/>
                  </a:schemeClr>
                </a:solidFill>
              </a:rPr>
              <a:t>tukatay.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Waxay maqashay ereyga Ciise.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Way hurudday.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Waxay si adag u caawisay Martha.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② </a:t>
            </a:r>
            <a:r xmlns:a="http://schemas.openxmlformats.org/drawingml/2006/main">
              <a:rPr lang="so" altLang="ko-KR" sz="2800">
                <a:solidFill>
                  <a:srgbClr val="ff0000"/>
                </a:solidFill>
              </a:rPr>
              <a:t>Waxay maqashay ereyga Ciise.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o" altLang="ko-KR" sz="4000"/>
              <a:t>laakiin hal shay ayaa loo baahan yahay. Maryan waxay dooratay wixii ka wanaagsan, lagama qaadi doono.</a:t>
            </a:r>
            <a:endParaRPr xmlns:a="http://schemas.openxmlformats.org/drawingml/2006/main" lang="en-US" altLang="ko-KR" sz="4000"/>
          </a:p>
          <a:p>
            <a:pPr xmlns:a="http://schemas.openxmlformats.org/drawingml/2006/main" lvl="0">
              <a:defRPr/>
            </a:pPr>
            <a:r xmlns:a="http://schemas.openxmlformats.org/drawingml/2006/main">
              <a:rPr lang="s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o" altLang="ko-KR" sz="2500" dirty="0">
                <a:solidFill>
                  <a:schemeClr val="tx1">
                    <a:lumMod val="65000"/>
                    <a:lumOff val="35000"/>
                  </a:schemeClr>
                </a:solidFill>
              </a:rPr>
              <a:t>Waxaa Galili ku noolayd gabadh bikrad ah oo Maryan la odhan jiray. Waxay guursatay nin dhallinyaro ah oo Yuusuf la odhan jiray.</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Dhakhaatiirtu waxay u yimaadeen inay caabudaan Ciise, Boqorka, xitaa meel aad uga fog Israa'iil.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Ciise waa boqorka dhabta ah ee dadka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aduunka oo dhan.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Ciise waa boqorkayga sidoo kale.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inaan ku noolaano nolol cibaadada iyo raacitaanka Ciise, kan had iyo jeer Boqor 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ayaa naga mudan cibaadadayada.</a:t>
            </a:r>
            <a:r xmlns:a="http://schemas.openxmlformats.org/drawingml/2006/main">
              <a:rPr altLang="en-US" lang="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Kedis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Kee baa Ciise hadiyad dhalasho ahaan u helin?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dahab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foox</a:t>
            </a:r>
            <a:r xmlns:a="http://schemas.openxmlformats.org/drawingml/2006/main">
              <a:rPr altLang="en-US" lang="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malmal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kumbuyuutarka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kumbuyuutarka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Eray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Markay guriga yimaadeen, waxay arkeen wiilkii iyo hooyadiis Maryan, wayna u sujuudeen oo caabudeen. Markaasay khasnahoodii fureen, oo waxay isagii siiyeen hadiyado dahab iyo foox iyo malmal 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Matayos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Maya</a:t>
            </a:r>
            <a:r xmlns:a="http://schemas.openxmlformats.org/drawingml/2006/main">
              <a:rPr lang="so" altLang="en-US" b="1">
                <a:solidFill>
                  <a:schemeClr val="tx1">
                    <a:lumMod val="50000"/>
                    <a:lumOff val="50000"/>
                  </a:schemeClr>
                </a:solidFill>
              </a:rPr>
              <a:t> </a:t>
            </a:r>
            <a:r xmlns:a="http://schemas.openxmlformats.org/drawingml/2006/main">
              <a:rPr lang="so" altLang="ko-KR" b="1">
                <a:solidFill>
                  <a:schemeClr val="tx1">
                    <a:lumMod val="50000"/>
                    <a:lumOff val="50000"/>
                  </a:schemeClr>
                </a:solidFill>
              </a:rPr>
              <a:t>48 Hadalka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Cunugii Ciise Wuxuu U Fakaday Masar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Oo markay tageen ayaa malaa'igtii Rabbigu riyo ugu muuqatay Yuusuf. Markaasuu ku yidhi, Kac oo kaxee ilmaha iyo hooyadiis oo Masar u baxsada, oo halkaas joog ilaa aan kuu sheego, waayo, Herodos baa wiilka doona inuu dilo.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Matayos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Herodos, boqorkii Israa'iil, ayaa maqlay warka dhalashadii Ciise xagga Magi, oo wuxuu damcay inuu Ciise dilo.</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 kastaba ha ahaatee, Ilaah, oo ogaa dhammaan shirqoollada Herodos, ayaa riyo ku yidhi, Magi waa inay ka tagaan Herodos.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Sidoo kale, Yuusuf ninkeedii Maryan wuxuu maqlay malaa'ig riyo ku leh: Masar u baxso. Herodos wuxuu doonayaa inuu Ciise dilo.</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Yuusuf markuu taas maqlay, wuxuu kaxaystay Maryan iyo Ciise oo ilmihii yaraa ahaa, wuxuuna ka cararay Herodos oo u cararay Masar.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o" sz="2800">
                <a:solidFill>
                  <a:schemeClr val="tx1">
                    <a:lumMod val="65000"/>
                    <a:lumOff val="35000"/>
                  </a:schemeClr>
                </a:solidFill>
              </a:rPr>
              <a:t>Maalin maalmaha ka mid ah ayaa waxaa Maryama u muuqday malag. Waad salaaman tihiin kuwiinna aad loo nimcaysan yahay! Rabbigu waa kula jiraa.</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Dhanka kale Herodos oo gartay in majuuyadii ay khiyaaneeyeen, ayaa amar aad u xun ku amray in la laayo dhammaan dhallaankii Beytlaxam. Ciise wuxuu lahaa inuu Masar joogo ilaa dhimashadii Herodos.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Adhijirradii iyo Saaxiriintii waxay garteen Ciise inuu yahay.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Hase ahaatee, boqorkii Herodos Ciise ma uu aqoonsan. Waxaa intaa dheer, hungurigiisa dartiis, wuxuu sameeyay dembiyo naxariis darro ah si uu isugu dayo inuu Ciise dilo.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Waxaa jira dad badan oo adduunka ah oo diiday inay maqlaan wax ku saabsan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dembi aad u daran.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aan ku dhiirran karin inuu ku joojiyo awoodda aadanaha.</a:t>
            </a:r>
            <a:r xmlns:a="http://schemas.openxmlformats.org/drawingml/2006/main">
              <a:rPr altLang="en-US" lang="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Xaggee Ciise ka baxsaday Herodos?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Masar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Ameerika</a:t>
            </a:r>
            <a:r xmlns:a="http://schemas.openxmlformats.org/drawingml/2006/main">
              <a:rPr altLang="en-US" lang="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Kuuriya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Masar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Oo markay tageen ayaa malaa'igtii Rabbigu riyo ugu muuqatay Yuusuf. Markaasuu ku yidhi, Kac oo kaxee ilmaha iyo hooyadiis oo Masar u baxsada, oo halkaas joog ilaa aan kuu sheego, waayo, Herodos baa wiilka doona inuu dilo.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Matayos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49 Erayga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Wiilkii Ciise ee Macbadka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"Maxaad ii raadinaysay?" ayuu weydiiyey. "Miyaanad ogayn inay tahay inaan guriga Aabbahay joogo?"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Iidda Kormaridda, markuu Ciise jiray 12 sano, isaga iyo waalidkiis waxay yimaadeen macbudka Yeruusaalem.</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Markii ay ka soo laabteen macbudka Yeruusaalem, Yuusuf iyo Maryan way kari waayeen inay Ciise helaan.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Yuusuf iyo Maryan waxay ku noqdeen macbudka Yeruusaalem si ay Ciise u helaan.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o" altLang="ko-KR" sz="2800" dirty="0">
                <a:solidFill>
                  <a:schemeClr val="tx1">
                    <a:lumMod val="65000"/>
                    <a:lumOff val="35000"/>
                  </a:schemeClr>
                </a:solidFill>
              </a:rPr>
              <a:t>"Maryanow, waxaad dhali doontaa wiil, oo waxaad isaga u bixin doontaa Ciise." Warkan ayay ka baqday.</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Miyaydnaan ogayn inaan gurigii aabbahay ku jiro? Ciise wuxuu macbudka kula hadlayay macalimiin, oo kulligood waxay la yaabeen xigmadda Ciise.</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Wixii markaas ka dambeeyay, wiilka Ciise wuxuu sii koray jacaylka Ilaah iyo dadkaba markay caqligiisa iyo dhererkiisu korayaan.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Wiilka Ciise wuxuu gartay ilaa yaraantiisii inuu yahay Wiilka Ilaah. Oo si daacad ah loogu diyaariyey nolosha Badbaadiye ahaan.</a:t>
            </a:r>
            <a:r xmlns:a="http://schemas.openxmlformats.org/drawingml/2006/main">
              <a:rPr altLang="en-US" lang="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In kasta oo aan yar nahay,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inaan si cad u xasuusannaa inaan nahay carruurta Ilaah.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Marka waxaan u baahanahay inaan tusno Ilaah iyo dadka inaan u nool nahay sidii carruurta Ilaah.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Wiilka Ilaah, laakiin wuxuu tusaale u noqday is-hoosaysiinta iyo addeecidda waalidka jidhka 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Aaway Ciise lumay?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gudaha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ah</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musqusha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qasriga dhexdiisa</a:t>
            </a:r>
            <a:r xmlns:a="http://schemas.openxmlformats.org/drawingml/2006/main">
              <a:rPr altLang="en-US" lang="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gudaha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ah</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macbadka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guriga dhexdiisa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macbudka dhexdiisa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"Maxaad ii raadinaysay?" ayuu weydiiyey. "Miyaanad ogayn inay tahay inaan guriga Aabbahay joogo?"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50.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Baabtiiskii Ciise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"Waxaa la maqlayaa mid cidlada kaga qaylinaya, Jidka Rabbiga hagaajiya, oo waddooyin toosan isaga u hagaajiya.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4. sidaasuu Yooxanaa yimid isagoo dadka cidlada ku baabtiisayay oo ku wacdiyaya baabtiiska toobadda dembidhaafka aawadiis.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markuu soddon jirsaday ayaa waxaa cidlada ka soo muuqday nin qalaad oo xidhan dhar geel oo cunaya ayaxa iyo malab dibadeed.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Magaciisu wuxuu ahaa Yooxanaa Baabtiisaha. Wuxuu dadka ugu baaqay inay toobad keenaan oo la baabtiiso sababtoo ah Badbaadiyaha ayaa iman doona.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o" altLang="ko-KR" sz="2800" dirty="0">
                <a:solidFill>
                  <a:schemeClr val="tx1">
                    <a:lumMod val="65000"/>
                    <a:lumOff val="35000"/>
                  </a:schemeClr>
                </a:solidFill>
              </a:rPr>
              <a:t>Laakiin, way addeecday farriintii Eebbe. Waxaan ahay addoonkii Rabbiga. Ha ii noqoto sidaad sheegtay.</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Waxaan u imid inaan diyaariyo mid iga daba iman doona.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Yooxanaa Baabtiisaha wuxuu diyaarinayay jidka Ciise.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kaloo u yimid inuu Yooxanaa Baabtiisaha ku baabtiisay.</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"Fiiri! oo ah Wanka Ilaah oo dembiga dunida qaadaya. Yooxanaa Baabtiisaha Ciise kor buu u baray.</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Markii Ciise Yooxanaa lagu baabtiisay , waxaa samada ka yimid cod leh Ruuxa Quduuska ah oo ku soo degay isaga sida qoolley oo kale: " Adigu waxaad tahay Wiilkayga aan jeclahay; Aad baan kuugu faraxsanahay.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Yooxanaa Baabtiisaha isma uu sarraysiin.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Wuxuu naftiisa u huray inuu Ciise si buuxda u baro.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Yaan u noolahay?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Sida Yooxanaa Baabtiisaha, waa inaan ku noolaano nolol kor u qaada oo soo bandhigta Ciise intii aan ku faani lahayn oo aan i sarraysiin lahayn.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wiilka keliya ee Ilaah.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Maxaa samada ka soo degay markii Ciise la baabtiisay??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tuke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Ruuxa Quduuska ah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gorayada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shimbiraha </a:t>
            </a:r>
            <a:r xmlns:a="http://schemas.openxmlformats.org/drawingml/2006/main">
              <a:rPr altLang="ko-KR" lang="so"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② </a:t>
            </a:r>
            <a:r xmlns:a="http://schemas.openxmlformats.org/drawingml/2006/main">
              <a:rPr altLang="ko-KR" lang="so" sz="2800">
                <a:solidFill>
                  <a:srgbClr val="ff0000"/>
                </a:solidFill>
              </a:rPr>
              <a:t>Ruuxa Quduuska 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"Waxaa la maqlayaa mid cidlada kaga qaylinaya, Jidka Rabbiga hagaajiya, oo waddooyin toosan isaga u hagaajiya.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o" sz="3600">
                <a:solidFill>
                  <a:schemeClr val="tx1">
                    <a:lumMod val="65000"/>
                    <a:lumOff val="35000"/>
                  </a:schemeClr>
                </a:solidFill>
              </a:rPr>
              <a:t>4. sidaasuu Yooxanaa yimid isagoo dadka cidlada ku baabtiisayay oo ku wacdiyaya baabtiiska toobadda dembidhaafka aawadiis.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51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waxaa jirrabay Shaydaanku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ayaa ku yidhi, Iga tag, Shayddaan yahow, waayo, waa qoran tahay, Rabbiga Ilaahaaga ah caabud oo isaga keliya u adeeg.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soomay oo tukaday afartan maalmood ka dib, shaydaan baa soo muuqday oo Ciise jirrabay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o" altLang="ko-KR" sz="2500" dirty="0">
                <a:solidFill>
                  <a:schemeClr val="tx1">
                    <a:lumMod val="65000"/>
                    <a:lumOff val="35000"/>
                  </a:schemeClr>
                </a:solidFill>
              </a:rPr>
              <a:t>Sidaas daraaddeed, in kastoo ay bikrad ahayd, way uuraysatay. Magaca ilmahan waa Ciise. Isagu waa Wiilka Ilaah kan mustaqbalka dadka oo dhan ka badbaadin doona dembiyadooda.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 gaajaysan tahay? Ku samee kee bariiska dhagaxan oo cun!” Shaydaanku wuxuu sameeyay imtixaankii ugu horreeyay. Laakiin Ciise wuxuu imtixaankii kaga adkaaday ereyga Ilaah.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“Haddaba halkan ka bood! Haddaad tahay Wiilka Ilaah, ma dhiman doontid. Shaydaanku wuxuu mar labaad Ciise ku tijaabiyey macbudka dushiisa.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Isla wakhtigaas, wuxuu Ciise geeyey buur aad u dheer, wuxuuna tusay boqortooyadii dunida oo dhan, wuxuuna ku yidhi, Haddaad ii sujuuddo, waxan oo dhan ayaan ku siinayaa. Laakiin Ciise wuu diiday imtixaankii saddexaad ee ereyga Ilaah.</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Ugu dambayntii, Ciise wuxuu ka adkaaday dhammaan jirrabaaddii Shaydaanka. Ilaah waa ku farxay Ciise kan ka adkaaday jirrabyada oo dhan.</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wuxuu ahaa Wiilka Ilaah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annaga oo kale, isagaa shaydaanku duufsaday.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ereyga Ilaah, Ciise wuxuu kaga adkaaday jirrabaadda Shaydaanka.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Shaydaanku weli wuu na duufsadaa.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Si kastaba ha ahaatee, sida Ciise, waxaan kaga adkaan karnaa jirrabaadda Shaydaanka ee ereyga Ilaah</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kaaliyahayaga si aan uga gudubno jirrabyada aan la kulanno. Waana kan fahma dhammaan caqabadaha aan la kulanno oo naga caawiya inaan ka gudubno.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Immisa imtixaan ayuu Shaydaanku Ciise siiyay?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mid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laba</a:t>
            </a:r>
            <a:r xmlns:a="http://schemas.openxmlformats.org/drawingml/2006/main">
              <a:rPr altLang="en-US" lang="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saddex</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afar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saddex</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ayaa ku yidhi, Iga tag, Shayddaan yahow, waayo, waa qoran tahay, Rabbiga Ilaahaaga ah caabud oo isaga keliya u adeeg.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52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Biyo</a:t>
            </a:r>
            <a:r xmlns:a="http://schemas.openxmlformats.org/drawingml/2006/main">
              <a:rPr lang="so" altLang="en-US" sz="4400"/>
              <a:t> </a:t>
            </a:r>
            <a:r xmlns:a="http://schemas.openxmlformats.org/drawingml/2006/main">
              <a:rPr lang="so" altLang="ko-KR" sz="4400"/>
              <a:t>Loo beddelay Khamri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Calaamooyinkiisii ugu horreeyey wuxuu ku sameeyey Kaana tii Galili. Isagu sidaasuu ammaantiisii u muujiyey, xertiisiina isagay rumaysteen.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Maryan waxay ka cabsatay inay wiil dhasho inkasta oo aanay guursan.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Si kastaba ha ahaatee, iyadu waxay ku heshay oo ku addeecday ereyga Ilaah rumaysad.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Waxaa laga yaabaa inaan baqno markaan rumaysno oo aan adeecno Erayga Ilaahay. Laakiin sida qirashada Maryan oo kale, waa inaan qiranno "Ha ii noqoto sidaad sheegtay."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Aroos baa Kaana tii Galili ka dhacay. Ciise iyo xertiisii ayaa arooska loogu yeedhay.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Laakiin waxaa jirtay dhibaato. Khamrigii wuu dhammaaday. khamri la'aanteed, diyaafad ma samayn kartaan.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ku amray addoommadii guriga ku jiray inay biyo ku shubaan weelka. Addoommadu waxay yeeleen waxay weyddiisteen.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Intaa ka dib, biyaha ku jira weelka ayaa la qaaday si ay u dhadhamiyaan. Biyihii ku jiray weelka ayaa isu beddelay khamri aad u dhadhan fiican leh.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Martidu waxay dhadhamiyeen khamrigii wayna yaabeen. Waxaa la siiyay khamri aad uga macaan kuwii ugu horreeyay, waxaana mahad leh mucjisada Ciise, diyaafadu waxay noqon kartaa mid aad u xiiso badan.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Waqtigii Ciise, khamri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 ay ahayd mid aan laga maarmi karin xaflada.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Ciise wuxuu biyaha ka dhigay khamri, wuxuuna bixiyey wixii iid 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Annaga, Ciise waa mid aan laga maarmi karin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sida khamriga iid.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inaan xasuusannaa nimcadii Ciise naftiisii ina siisay.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t>
            </a:r>
            <a:r xmlns:a="http://schemas.openxmlformats.org/drawingml/2006/main">
              <a:rPr altLang="en-US" lang="s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Hay'ada Caafimaadka Aduunka</a:t>
            </a:r>
            <a:r xmlns:a="http://schemas.openxmlformats.org/drawingml/2006/main">
              <a:rPr altLang="en-US" lang="so" sz="3200"/>
              <a:t> </a:t>
            </a:r>
            <a:r xmlns:a="http://schemas.openxmlformats.org/drawingml/2006/main">
              <a:rPr altLang="ko-KR" lang="so" sz="3200"/>
              <a:t>waa</a:t>
            </a:r>
            <a:r xmlns:a="http://schemas.openxmlformats.org/drawingml/2006/main">
              <a:rPr altLang="en-US" lang="so" sz="3200"/>
              <a:t> </a:t>
            </a:r>
            <a:r xmlns:a="http://schemas.openxmlformats.org/drawingml/2006/main">
              <a:rPr altLang="ko-KR" lang="so" sz="3200"/>
              <a:t>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farxadeena, sida khamriga diyaafadda.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Muxuu Ciise biyaha ka dhigay?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caano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cabitaan liin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rooti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khamri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khamri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Calaamooyinkiisii ugu horreeyey wuxuu ku sameeyey Kaana tii Galili. Isagu sidaasuu ammaantiisii u muujiyey, xertiisiina isagay rumaysteen.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53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Nikodemos wuxuu u yimid Ciise habeennimadii.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o" sz="3200">
                <a:solidFill>
                  <a:srgbClr val="FF0000"/>
                </a:solidFill>
              </a:rPr>
              <a:t>Waa kuma Ciise?</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o" sz="3600">
                <a:solidFill>
                  <a:srgbClr val="0070C0"/>
                </a:solidFill>
              </a:rPr>
              <a:t>Ciise waa..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o" sz="3600">
                <a:solidFill>
                  <a:schemeClr val="tx1">
                    <a:lumMod val="65000"/>
                    <a:lumOff val="35000"/>
                  </a:schemeClr>
                </a:solidFill>
              </a:rPr>
              <a:t>Ciise wuxuu u yimid dhulka isagoo ah Badbaadiyeheenna ah.</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ayaa ugu jawaabay, Runtii, runtii, waxaan idinku leeyahay, Ninna boqortooyada Ilaah ma geli karo haddaanu ka dhalan biyo iyo Ruuxa.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Waxaa jiray nin la odhan jiray Nikodemos oo Israa'iil macalin u ahaa.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Isaga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yimid</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ku</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Ciise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ku</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weydii</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at</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habeen.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"Sideen ku geli karaa boqortooyada Ilaah?"</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o" altLang="ko-KR" sz="2800">
                <a:solidFill>
                  <a:schemeClr val="tx1">
                    <a:lumMod val="65000"/>
                    <a:lumOff val="35000"/>
                  </a:schemeClr>
                </a:solidFill>
              </a:rPr>
              <a:t>"Haddii aanad mar kale dhalan, ma geli kartaan boqortooyada Ilaah." Ciise ayaa ugu jawaabay.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 uu fahmin in uu mar kale dhalan doono. Miyaan uurka hooyaday ku noqdaa oo haddana ka soo baxaa?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o" altLang="ko-KR" sz="2600">
                <a:solidFill>
                  <a:schemeClr val="tx1">
                    <a:lumMod val="65000"/>
                    <a:lumOff val="35000"/>
                  </a:schemeClr>
                </a:solidFill>
              </a:rPr>
              <a:t>Ruuxa, ma aha jidhku, waa inuu mar kale dhalan. "Dadku mar kale ayuu ku dhalan karaa biyo iyo Ruuxa Quduuska ah." Ciise ayaa ugu jawaabay</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"Waa inaad i rumaysataan oo aad badbaadisaan." Ciise wuxuu u sheegay Nikodemos sirta dib u dhalanka.</a:t>
            </a:r>
            <a:r xmlns:a="http://schemas.openxmlformats.org/drawingml/2006/main">
              <a:rPr lang="s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Casharka</a:t>
            </a:r>
            <a:r xmlns:a="http://schemas.openxmlformats.org/drawingml/2006/main">
              <a:rPr altLang="en-US" lang="s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Haddii aad rumaysato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naftaadu mar kale ayay dhalan doontaa.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Kuwa rumaystay Ciise ayaa mar kale dhashay oo waxaad noqon doontaa</a:t>
            </a:r>
            <a:r xmlns:a="http://schemas.openxmlformats.org/drawingml/2006/main">
              <a:rPr altLang="en-US" lang="so" sz="3200">
                <a:solidFill>
                  <a:schemeClr val="tx1">
                    <a:lumMod val="65000"/>
                    <a:lumOff val="35000"/>
                  </a:schemeClr>
                </a:solidFill>
              </a:rPr>
              <a:t> </a:t>
            </a:r>
            <a:r xmlns:a="http://schemas.openxmlformats.org/drawingml/2006/main">
              <a:rPr altLang="ko-KR" lang="so" sz="3200">
                <a:solidFill>
                  <a:schemeClr val="tx1">
                    <a:lumMod val="65000"/>
                    <a:lumOff val="35000"/>
                  </a:schemeClr>
                </a:solidFill>
              </a:rPr>
              <a:t>in dembi la naco oo Ilaah la jeclaado.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Mar kale ma dhalatay?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Waxaan rumaysnahay Ciise oo mar kale ayaanu dhalannay. Sidaa darteed, waa inaan xasuusannaa inaan nahay dad ka duwan adduunka.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a:t>
            </a:r>
            <a:r xmlns:a="http://schemas.openxmlformats.org/drawingml/2006/main">
              <a:rPr altLang="en-US" lang="so" sz="3600">
                <a:solidFill>
                  <a:schemeClr val="tx1">
                    <a:lumMod val="65000"/>
                    <a:lumOff val="35000"/>
                  </a:schemeClr>
                </a:solidFill>
              </a:rPr>
              <a:t> </a:t>
            </a:r>
            <a:r xmlns:a="http://schemas.openxmlformats.org/drawingml/2006/main">
              <a:rPr altLang="ko-KR" lang="so" sz="3600">
                <a:solidFill>
                  <a:schemeClr val="tx1">
                    <a:lumMod val="65000"/>
                    <a:lumOff val="35000"/>
                  </a:schemeClr>
                </a:solidFill>
              </a:rPr>
              <a:t>waa kan kuwa isaga rumaystay xaq ka dhiga oo mar kale dhala.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Maxaa dib inooga dhigay?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biyo iyo Ruuxa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saliid iyo dab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oohin iyo heeso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salaada iyo cibaadada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biyo iyo Ruuxa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ayaa ugu jawaabay, Runtii, runtii, waxaan idinku leeyahay, Ninna boqortooyada Ilaah ma geli karo haddaanu ka dhalan biyo iyo Ruuxa.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